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800" b="1">
                <a:solidFill>
                  <a:srgbClr val="0F172A"/>
                </a:solidFill>
              </a:rPr>
              <a:t>KASFiscal - Presentation Fonctionnelle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2000">
                <a:solidFill>
                  <a:srgbClr val="1A5276"/>
                </a:solidFill>
              </a:rPr>
              <a:t>Generee automatiquement a partir du README projet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6: Calculer les etats financiers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12529"/>
                </a:solidFill>
              </a:defRPr>
            </a:pPr>
            <a:r>
              <a:t>Depuis un exercice: bouton Etats Fin.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Lancer le calcul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Consulter: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Bilan actif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Bilan passif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Compte de resultat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56692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198754"/>
                </a:solidFill>
              </a:defRPr>
            </a:pPr>
            <a:r>
              <a:t>Important: la validation fiscale et le calcul IS utilisent ces donnees. Sans etats financiers calcules, ces etapes sont bloquees avec message explicatif.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7: Generer les annexes fiscales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12529"/>
                </a:solidFill>
              </a:defRPr>
            </a:pPr>
            <a:r>
              <a:t>Depuis un exercice: bouton Annexes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Lancer la generation globale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Consulter les annexes par type: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IMMO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AF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PR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DC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CP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PV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8: Calculer la declaration 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Depuis un exercice: bouton IS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Lancer le calcul IS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Verifier les montants produits par le moteur de calcul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9: Executer la validation fiscale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12529"/>
                </a:solidFill>
              </a:defRPr>
            </a:pPr>
            <a:r>
              <a:t>Depuis un exercice: bouton Validation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Lancer la validation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Lire les controles: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OK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Attention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Erreur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Analyser les ecarts Attendu vs Reel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10: Generer et telecharger le XML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12529"/>
                </a:solidFill>
              </a:defRPr>
            </a:pPr>
            <a:r>
              <a:t>Depuis un exercice: section XML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Generer XML IS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Valider contre XSD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Telecharger le fichier XML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XML: storage/app/xml/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XSD: xsd/is.xsd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56692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198754"/>
                </a:solidFill>
              </a:defRPr>
            </a:pPr>
            <a:r>
              <a:t>Stockage local: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11: Consulter l'historique des soumissions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Menu: Soumissions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Voir les actions de validation/generation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Suivre les statuts de traitement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Regles d'exploitation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Toujours creer la societe avant l'exercice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Toujours saisir les ecritures avant calcul des etats financiers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Regenerer les etats/annexes/IS apres correction de donnees source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Ne pas soumettre un XML non conforme sans validation interne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Ecrans principaux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12529"/>
                </a:solidFill>
              </a:defRPr>
            </a:pPr>
            <a:r>
              <a:t>Tableau de bord fiscal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Gestion societes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Gestion exercices fiscaux (cartes de suivi)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Etats financiers et annexes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Validation fiscale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Generation et suivi XML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Tableau de bord fiscal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Selection obligatoire d'une societe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Selection obligatoire d'un exercice fiscal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Affichage des KPI uniquement apres validation de la selection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56692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198754"/>
                </a:solidFill>
              </a:defRPr>
            </a:pPr>
            <a:r>
              <a:t>Selection societe + exercice requise avant affichage des KPI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Nouveautes du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12529"/>
                </a:solidFill>
              </a:defRPr>
            </a:pPr>
            <a:r>
              <a:t>Branding applicatif mis a jour: KASFiscal + logo KAS Innovation IT.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Tableau de bord fiscal avec selection obligatoire Societe + Exercice avant affichage.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Validation fiscale securisee: impossible de lancer si les etats financiers ne sont pas calcules.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Messages succes/erreur harmonises en francais avec explication fonctionnelle et etape suivante.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Traductions de validation Laravel en francais via lang/fr/validation.php.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Generation de presentations PPTX automatisee (guide standard, client, pitch, plan de capture menu gauche).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Objectif metier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212529"/>
                </a:solidFill>
              </a:defRPr>
            </a:pPr>
            <a:r>
              <a:t>Creation des referentiels (societe, exercice)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Saisie des donnees (ecritures, immobilisations, declarations mensuelles)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Calculs automatiques (etats financiers, annexes, IS)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Validation interne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Generation des documents (PDF, XML)</a:t>
            </a:r>
          </a:p>
          <a:p>
            <a:pPr>
              <a:defRPr sz="1800">
                <a:solidFill>
                  <a:srgbClr val="212529"/>
                </a:solidFill>
              </a:defRPr>
            </a:pPr>
            <a:r>
              <a:t>Suivi des soumissions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Profils utilisateurs cibles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Comptable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Fiscaliste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Responsable financier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Administrateur de la plateforme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1: Creer la societe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Menu: Societes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Renseigner les informations de base de la societe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Verifier que la fiche societe est complete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2: Creer l'exercice fiscal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Menu: Exercices fiscaux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Choisir la societe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Saisir l'annee, date debut, date fin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Definir le statut (brouillon ou cloture)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3: Saisir les ecritures comptables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Menu: Ecritures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Ajouter les mouvements comptables de l'exercice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Verifier les comptes et montants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4: Gerer les immobilisations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Menu: Immobilisations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Ajouter les immobilisations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Lancer l'amortissement de l'exercice (avec prorata temporis si acquisition en cours d'annee)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F172A"/>
                </a:solidFill>
              </a:rPr>
              <a:t>Etape 5: Saisir la declaration mensuelle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100">
                <a:solidFill>
                  <a:srgbClr val="212529"/>
                </a:solidFill>
              </a:defRPr>
            </a:pPr>
            <a:r>
              <a:t>Menu: Declaration mensuelle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Ajouter TVA</a:t>
            </a:r>
          </a:p>
          <a:p>
            <a:pPr>
              <a:defRPr sz="2100">
                <a:solidFill>
                  <a:srgbClr val="212529"/>
                </a:solidFill>
              </a:defRPr>
            </a:pPr>
            <a:r>
              <a:t>Ajouter retenues a la source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0" y="91440"/>
            <a:ext cx="1828800" cy="5486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