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554480"/>
            <a:ext cx="1069848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Declaration Fiscale - Executive Pitch</a:t>
            </a:r>
          </a:p>
          <a:p>
            <a:pPr>
              <a:defRPr sz="2100">
                <a:solidFill>
                  <a:srgbClr val="E2E8F0"/>
                </a:solidFill>
              </a:defRPr>
            </a:pPr>
            <a:r>
              <a:t>Vision produit, impact metier et feuille de route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5212080"/>
            <a:ext cx="4663440" cy="822960"/>
          </a:xfrm>
          <a:prstGeom prst="rect">
            <a:avLst/>
          </a:prstGeom>
          <a:solidFill>
            <a:srgbClr val="1E293B"/>
          </a:solidFill>
          <a:ln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Version comite de direction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F172A"/>
                </a:solidFill>
              </a:defRPr>
            </a:pPr>
            <a:r>
              <a:t>Impact attendu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98754"/>
                </a:solidFill>
              </a:defRPr>
            </a:pPr>
            <a:r>
              <a:t>Temps de traitement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-40%</a:t>
            </a:r>
          </a:p>
        </p:txBody>
      </p:sp>
      <p:sp>
        <p:nvSpPr>
          <p:cNvPr id="4" name="Rectangle 3"/>
          <p:cNvSpPr/>
          <p:nvPr/>
        </p:nvSpPr>
        <p:spPr>
          <a:xfrm>
            <a:off x="46177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EA5E9"/>
                </a:solidFill>
              </a:defRPr>
            </a:pPr>
            <a:r>
              <a:t>Risque d erreur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-60%</a:t>
            </a:r>
          </a:p>
        </p:txBody>
      </p:sp>
      <p:sp>
        <p:nvSpPr>
          <p:cNvPr id="5" name="Rectangle 4"/>
          <p:cNvSpPr/>
          <p:nvPr/>
        </p:nvSpPr>
        <p:spPr>
          <a:xfrm>
            <a:off x="85039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D7E14"/>
                </a:solidFill>
              </a:defRPr>
            </a:pPr>
            <a:r>
              <a:t>Traçabilite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+100%</a:t>
            </a:r>
          </a:p>
        </p:txBody>
      </p:sp>
      <p:pic>
        <p:nvPicPr>
          <p:cNvPr id="6" name="Picture 5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172A"/>
                </a:solidFill>
              </a:defRPr>
            </a:pPr>
            <a:r>
              <a:t>Avant vs Apres digitalisation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1371600"/>
            <a:ext cx="5486400" cy="484632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DC3545"/>
                </a:solidFill>
              </a:defRPr>
            </a:pPr>
            <a:r>
              <a:t>Avant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Saisie et controles manuels disperses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Versions multiples de documents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Retours tardifs sur anomalies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Reporting difficile pour la direction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309360" y="1371600"/>
            <a:ext cx="5212080" cy="484632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198754"/>
                </a:solidFill>
              </a:defRPr>
            </a:pPr>
            <a:r>
              <a:t>Apres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Flux unifie de la saisie au XML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Regles de validation centralisees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Detection immediate des ecarts</a:t>
            </a:r>
          </a:p>
          <a:p>
            <a:pPr>
              <a:defRPr sz="1600">
                <a:solidFill>
                  <a:srgbClr val="212529"/>
                </a:solidFill>
              </a:defRPr>
            </a:pPr>
            <a:r>
              <a:t>- Pilotage visuel via dashboard et historique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1 - Creation societe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Aller dans Societes</a:t>
            </a:r>
            <a:br/>
            <a:r>
              <a:t>2. Cliquer sur Ajouter</a:t>
            </a:r>
            <a:br/>
            <a:r>
              <a:t>3. Saisir raison sociale, ICE, IF</a:t>
            </a:r>
            <a:br/>
            <a:r>
              <a:t>4. Enregistrer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La societe est visible dans la liste et exploitable pour creer un exercice.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2 - Creation exercice fiscal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Aller dans Exercices fiscaux</a:t>
            </a:r>
            <a:br/>
            <a:r>
              <a:t>2. Cliquer Creer un exercice</a:t>
            </a:r>
            <a:br/>
            <a:r>
              <a:t>3. Choisir societe + annee + dates</a:t>
            </a:r>
            <a:br/>
            <a:r>
              <a:t>4. Enregistrer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 exercice apparait en carte avec les actions rapides.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3 - Saisie des ecritures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Ouvrir Ecritures</a:t>
            </a:r>
            <a:br/>
            <a:r>
              <a:t>2. Ajouter les lignes comptables de test</a:t>
            </a:r>
            <a:br/>
            <a:r>
              <a:t>3. Verifier debit/credit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Les lignes sont prises en compte pour les calculs financiers.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4 - Etats financiers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Depuis l exercice, cliquer Etats Fin.</a:t>
            </a:r>
            <a:br/>
            <a:r>
              <a:t>2. Lancer le calcul</a:t>
            </a:r>
            <a:br/>
            <a:r>
              <a:t>3. Verifier bilan et compte de resultat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Bilan actif et passif coherents, resultat net calcule.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deploiement (1/5)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Validation fonctionnelle avec metier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2. Integration des donnees reelles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3. Recette complete + formation utilisateur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Passage en production pilote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Generalisation et amelioration continue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deploiement (2/5)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Validation fonctionnelle avec metier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Integration des donnees reelles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3. Recette complete + formation utilisateur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Passage en production pilote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Generalisation et amelioration continue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deploiement (3/5)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Validation fonctionnelle avec metier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Integration des donnees reelles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Recette complete + formation utilisateur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Passage en production pilote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Generalisation et amelioration continue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deploiement (4/5)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Validation fonctionnelle avec metier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Integration des donnees reelles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Recette complete + formation utilisateur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4. Passage en production pilote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Generalisation et amelioration continue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Le probleme a resoudre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Processus fiscal morcele entre plusieurs fichiers/outils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Risque d incoherence entre comptabilite, annexes et IS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Faible tracabilite des validations et des soumissions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Temps de production eleve avant depot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deploiement (5/5)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Validation fonctionnelle avec metier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Integration des donnees reelles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Recette complete + formation utilisateur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4. Passage en production pilote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5. Generalisation et amelioration continue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554480"/>
            <a:ext cx="10789920" cy="2468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Prochaine etape</a:t>
            </a:r>
          </a:p>
          <a:p>
            <a:pPr>
              <a:defRPr sz="2200">
                <a:solidFill>
                  <a:srgbClr val="BFDBFE"/>
                </a:solidFill>
              </a:defRPr>
            </a:pPr>
            <a:r>
              <a:t>Valider le pilote, charger les captures reelles et lancer la phase de deploiement.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5120640"/>
            <a:ext cx="6126480" cy="8229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FFFFFF"/>
                </a:solidFill>
              </a:defRPr>
            </a:pPr>
            <a:r>
              <a:t>KAS Innovation IT - Your Vision, Our Code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La solution proposee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Une plateforme unique pour le cycle fiscal complet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Calculs automatiques et controles integres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Generation XML conforme XSD et historique centralise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Parcours guide pour les equipes finance/fiscalite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Enrichissement README - Nouveautes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Branding applicatif mis a jour: KASFiscal + logo KAS Innovation IT.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Tableau de bord fiscal avec selection obligatoire Societe + Exercice avant affichage.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Validation fiscale securisee: impossible de lancer si les etats financiers ne sont pas calcules.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Messages succes/erreur harmonises en francais avec explication fonctionnelle et etape suivante.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Traductions de validation Laravel en francais via lang/fr/validation.php.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Generation de presentations PPTX automatisee (guide standard, client, pitch, plan de capture menu gauche).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Enrichissement README - Objectifs metier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Creation des referentiels (societe, exercice)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Saisie des donnees (ecritures, immobilisations, declarations mensuelles)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Calculs automatiques (etats financiers, annexes, IS)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Validation interne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Generation des documents (PDF, XML)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Suivi des soumissions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fonctionnel (partie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1: Creer la societe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2: Creer l'exercice fiscal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3: Saisir les ecritures comptables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4: Gerer les immobilisations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5: Saisir la declaration mensuelle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6: Calculer les etats financiers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fonctionnel (partie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7: Generer les annexes fiscales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8: Calculer la declaration IS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9: Executer la validation fiscale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10: Generer et telecharger le XML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11: Consulter l'historique des soumissions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Regles d'exploitation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Toujours creer la societe avant l'exercice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Toujours saisir les ecritures avant calcul des etats financiers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Regenerer les etats/annexes/IS apres correction de donnees source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Ne pas soumettre un XML non conforme sans validation interne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Dashboard fiscal - Filtrage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Selection obligatoire d'une societe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Selection obligatoire d'un exercice fiscal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Affichage des KPI uniquement apres validation de la selection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Executive pitch - Slide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